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ar/resource/7261353/%D8%A7%D9%84%D8%AA%D8%B9%D8%B1%D9%81-%D8%B9%D9%84%D9%89-%D8%A7%D9%84%D8%B9%D9%85%D9%84%D8%A7%D8%AA-%D8%A7%D9%84%D9%86%D9%82%D8%AF%D9%8A%D8%A9" TargetMode="External"/><Relationship Id="rId2" Type="http://schemas.openxmlformats.org/officeDocument/2006/relationships/hyperlink" Target="https://www.twinkl.ae/resource/ar-ui2-m-9-arabic-arabic-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D2E05E9C-3D0A-B00B-19AB-54AFE8932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18024"/>
              </p:ext>
            </p:extLst>
          </p:nvPr>
        </p:nvGraphicFramePr>
        <p:xfrm>
          <a:off x="797455" y="1286443"/>
          <a:ext cx="10799420" cy="80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17331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2639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يحدد  العملات النقدية  والورقية المستخدمة في الدولة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يتعامل مع  العملات النقدية بطريقة صحيحة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انواع العملات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يدير شؤونة المالية 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Times New Roman (Headings)"/>
                        <a:ea typeface="+mn-ea"/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1381A3C9-9A27-C245-BC97-44A3E2EBAE60}"/>
              </a:ext>
            </a:extLst>
          </p:cNvPr>
          <p:cNvSpPr txBox="1"/>
          <p:nvPr/>
        </p:nvSpPr>
        <p:spPr>
          <a:xfrm>
            <a:off x="10178567" y="382448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AE" sz="2400" b="1" dirty="0"/>
              <a:t>الدرس الأول 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C4B3A-811C-E814-A472-0F43F8335992}"/>
              </a:ext>
            </a:extLst>
          </p:cNvPr>
          <p:cNvSpPr txBox="1"/>
          <p:nvPr/>
        </p:nvSpPr>
        <p:spPr>
          <a:xfrm>
            <a:off x="797455" y="3102830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https://www.twinkl.ae/resource/ar-ui2-m-9-arabic-arabic-</a:t>
            </a:r>
            <a:endParaRPr lang="ar-AE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5996D-EA04-6C8F-DD1E-DE91BEAD8615}"/>
              </a:ext>
            </a:extLst>
          </p:cNvPr>
          <p:cNvSpPr txBox="1"/>
          <p:nvPr/>
        </p:nvSpPr>
        <p:spPr>
          <a:xfrm>
            <a:off x="10511350" y="2336138"/>
            <a:ext cx="91627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FillTx/>
                <a:latin typeface="+mj-lt"/>
                <a:ea typeface="+mj-ea"/>
                <a:cs typeface="+mj-cs"/>
                <a:sym typeface="Calibri"/>
              </a:rPr>
              <a:t>ورقة عمل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A026A1-1632-3AE1-E0DC-02459F732727}"/>
              </a:ext>
            </a:extLst>
          </p:cNvPr>
          <p:cNvSpPr txBox="1"/>
          <p:nvPr/>
        </p:nvSpPr>
        <p:spPr>
          <a:xfrm>
            <a:off x="657727" y="4773519"/>
            <a:ext cx="8149389" cy="1477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https://wordwall.net/ar/resource/7261353/%D8%A7%D9%84%D8%AA%D8%B9%D8%B1%D9%81-%D8%B9%D9%84%D9%89-%D8%A7%D9%84%D8%B9%D9%85%D9%84%D8%A7%D8%AA-%D8%A7%D9%84%D9%86%D9%82%D8%AF%D9%8A%D8%A9</a:t>
            </a:r>
            <a:endParaRPr lang="ar-AE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D5D5FE-75D4-33EB-140F-4C96D9AF28A1}"/>
              </a:ext>
            </a:extLst>
          </p:cNvPr>
          <p:cNvSpPr txBox="1"/>
          <p:nvPr/>
        </p:nvSpPr>
        <p:spPr>
          <a:xfrm>
            <a:off x="9308430" y="3967868"/>
            <a:ext cx="228844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FillTx/>
                <a:latin typeface="+mj-lt"/>
                <a:ea typeface="+mj-ea"/>
                <a:cs typeface="+mj-cs"/>
                <a:sym typeface="Calibri"/>
              </a:rPr>
              <a:t>واجب التعرف على العملات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792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 (Headings)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2</cp:revision>
  <dcterms:created xsi:type="dcterms:W3CDTF">2023-06-15T05:18:53Z</dcterms:created>
  <dcterms:modified xsi:type="dcterms:W3CDTF">2024-01-07T15:24:48Z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